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Relationship Id="rId4" Type="http://schemas.openxmlformats.org/officeDocument/2006/relationships/image" Target="../media/image05.jpg"/><Relationship Id="rId5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01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youtube.com/v/IxE_4_L-pIo" TargetMode="External"/><Relationship Id="rId4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Influential Teacher Interview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Mary Paige St. Onge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749450" y="3837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Cheryl Ann St. Onge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   </a:t>
            </a:r>
          </a:p>
        </p:txBody>
      </p:sp>
      <p:pic>
        <p:nvPicPr>
          <p:cNvPr descr="FullSizeRender.jp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00" y="220862"/>
            <a:ext cx="3070349" cy="420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3571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72" y="91825"/>
            <a:ext cx="3188449" cy="4251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579.JPG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0500" y="91825"/>
            <a:ext cx="5271800" cy="36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3489.JP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89950"/>
            <a:ext cx="3341699" cy="4478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484.JPG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875" y="89950"/>
            <a:ext cx="4688500" cy="3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3503.JP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799" y="65600"/>
            <a:ext cx="4904400" cy="3687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502.JPG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75" y="65600"/>
            <a:ext cx="3663724" cy="2414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500.JPG"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375" y="2624224"/>
            <a:ext cx="3663724" cy="22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3492.JPG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750" y="249299"/>
            <a:ext cx="4500550" cy="3154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249.JPG"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575" y="64825"/>
            <a:ext cx="3975700" cy="245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250.JPG"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575" y="2624225"/>
            <a:ext cx="3975699" cy="21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3495.JPG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824" y="59950"/>
            <a:ext cx="4013875" cy="301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251.JPG"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75" y="1257937"/>
            <a:ext cx="4920451" cy="328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[" id="142" name="Shape 142" title="St. Anne's School Choir singing &quot;In Christ Alone&quot; 2016">
            <a:hlinkClick r:id="rId3"/>
          </p:cNvPr>
          <p:cNvSpPr/>
          <p:nvPr/>
        </p:nvSpPr>
        <p:spPr>
          <a:xfrm>
            <a:off x="868925" y="13033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062" y="120887"/>
            <a:ext cx="736282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